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21"/>
  </p:notesMasterIdLst>
  <p:sldIdLst>
    <p:sldId id="278" r:id="rId2"/>
    <p:sldId id="279" r:id="rId3"/>
    <p:sldId id="280" r:id="rId4"/>
    <p:sldId id="281" r:id="rId5"/>
    <p:sldId id="290" r:id="rId6"/>
    <p:sldId id="296" r:id="rId7"/>
    <p:sldId id="295" r:id="rId8"/>
    <p:sldId id="297" r:id="rId9"/>
    <p:sldId id="301" r:id="rId10"/>
    <p:sldId id="300" r:id="rId11"/>
    <p:sldId id="303" r:id="rId12"/>
    <p:sldId id="302" r:id="rId13"/>
    <p:sldId id="306" r:id="rId14"/>
    <p:sldId id="304" r:id="rId15"/>
    <p:sldId id="305" r:id="rId16"/>
    <p:sldId id="294" r:id="rId17"/>
    <p:sldId id="289" r:id="rId18"/>
    <p:sldId id="299" r:id="rId19"/>
    <p:sldId id="293" r:id="rId20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09" autoAdjust="0"/>
  </p:normalViewPr>
  <p:slideViewPr>
    <p:cSldViewPr snapToGrid="0" snapToObjects="1">
      <p:cViewPr varScale="1">
        <p:scale>
          <a:sx n="79" d="100"/>
          <a:sy n="79" d="100"/>
        </p:scale>
        <p:origin x="926" y="67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1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gif"/><Relationship Id="rId5" Type="http://schemas.openxmlformats.org/officeDocument/2006/relationships/image" Target="../media/image32.gif"/><Relationship Id="rId4" Type="http://schemas.openxmlformats.org/officeDocument/2006/relationships/image" Target="../media/image31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736" y="2083308"/>
            <a:ext cx="5748528" cy="1225296"/>
          </a:xfrm>
        </p:spPr>
        <p:txBody>
          <a:bodyPr/>
          <a:lstStyle/>
          <a:p>
            <a:r>
              <a:rPr lang="en-US" altLang="zh-CN" sz="7200" dirty="0"/>
              <a:t>Beta</a:t>
            </a:r>
            <a:r>
              <a:rPr lang="zh-CN" altLang="en-US" sz="7200" dirty="0"/>
              <a:t>版</a:t>
            </a:r>
            <a:br>
              <a:rPr lang="en-US" dirty="0"/>
            </a:br>
            <a:r>
              <a:rPr lang="en-US" sz="2000" dirty="0"/>
              <a:t>--</a:t>
            </a:r>
            <a:r>
              <a:rPr lang="zh-CN" altLang="en-US" sz="2000" dirty="0">
                <a:latin typeface="Sabon Next LT" panose="02000500000000000000" pitchFamily="2" charset="0"/>
                <a:cs typeface="Sabon Next LT" panose="02000500000000000000" pitchFamily="2" charset="0"/>
              </a:rPr>
              <a:t>日程管理系统</a:t>
            </a:r>
            <a:r>
              <a:rPr lang="en-US" sz="2000" dirty="0"/>
              <a:t>--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9496" y="3788664"/>
            <a:ext cx="3493008" cy="878908"/>
          </a:xfrm>
        </p:spPr>
        <p:txBody>
          <a:bodyPr/>
          <a:lstStyle/>
          <a:p>
            <a:r>
              <a:rPr lang="zh-CN" altLang="en-US" dirty="0"/>
              <a:t>陈金龙</a:t>
            </a:r>
            <a:endParaRPr lang="en-US" altLang="zh-CN" dirty="0"/>
          </a:p>
          <a:p>
            <a:r>
              <a:rPr lang="en-US" dirty="0"/>
              <a:t>-70066002-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0A5BFC-C134-C072-C14D-9E51A94C8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654" y="347472"/>
            <a:ext cx="10671048" cy="768096"/>
          </a:xfrm>
        </p:spPr>
        <p:txBody>
          <a:bodyPr/>
          <a:lstStyle/>
          <a:p>
            <a:r>
              <a:rPr lang="zh-CN" altLang="en-US" dirty="0"/>
              <a:t>页面设计</a:t>
            </a:r>
            <a:endParaRPr lang="en-US" dirty="0"/>
          </a:p>
        </p:txBody>
      </p:sp>
      <p:sp>
        <p:nvSpPr>
          <p:cNvPr id="175" name="Slide Number Placeholder 174">
            <a:extLst>
              <a:ext uri="{FF2B5EF4-FFF2-40B4-BE49-F238E27FC236}">
                <a16:creationId xmlns:a16="http://schemas.microsoft.com/office/drawing/2014/main" id="{1DECFA06-D307-B47D-DA95-31161374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Content Placeholder 11">
            <a:extLst>
              <a:ext uri="{FF2B5EF4-FFF2-40B4-BE49-F238E27FC236}">
                <a16:creationId xmlns:a16="http://schemas.microsoft.com/office/drawing/2014/main" id="{A3D0B19D-B787-5627-6ECE-5355DBD85E6B}"/>
              </a:ext>
            </a:extLst>
          </p:cNvPr>
          <p:cNvSpPr txBox="1">
            <a:spLocks/>
          </p:cNvSpPr>
          <p:nvPr/>
        </p:nvSpPr>
        <p:spPr>
          <a:xfrm>
            <a:off x="2935403" y="1021362"/>
            <a:ext cx="3348066" cy="343995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/>
              <a:t>Login</a:t>
            </a:r>
            <a:r>
              <a:rPr lang="zh-CN" altLang="en-US" sz="2400" dirty="0"/>
              <a:t>页面：</a:t>
            </a:r>
            <a:endParaRPr lang="en-US" altLang="zh-C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D8D275-6D5D-16F5-F31D-DC474A9B9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56" y="1486732"/>
            <a:ext cx="9683226" cy="451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11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0A5BFC-C134-C072-C14D-9E51A94C8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654" y="347472"/>
            <a:ext cx="10671048" cy="768096"/>
          </a:xfrm>
        </p:spPr>
        <p:txBody>
          <a:bodyPr/>
          <a:lstStyle/>
          <a:p>
            <a:r>
              <a:rPr lang="zh-CN" altLang="en-US" dirty="0"/>
              <a:t>页面设计</a:t>
            </a:r>
            <a:endParaRPr lang="en-US" dirty="0"/>
          </a:p>
        </p:txBody>
      </p:sp>
      <p:sp>
        <p:nvSpPr>
          <p:cNvPr id="175" name="Slide Number Placeholder 174">
            <a:extLst>
              <a:ext uri="{FF2B5EF4-FFF2-40B4-BE49-F238E27FC236}">
                <a16:creationId xmlns:a16="http://schemas.microsoft.com/office/drawing/2014/main" id="{1DECFA06-D307-B47D-DA95-31161374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Content Placeholder 11">
            <a:extLst>
              <a:ext uri="{FF2B5EF4-FFF2-40B4-BE49-F238E27FC236}">
                <a16:creationId xmlns:a16="http://schemas.microsoft.com/office/drawing/2014/main" id="{A3D0B19D-B787-5627-6ECE-5355DBD85E6B}"/>
              </a:ext>
            </a:extLst>
          </p:cNvPr>
          <p:cNvSpPr txBox="1">
            <a:spLocks/>
          </p:cNvSpPr>
          <p:nvPr/>
        </p:nvSpPr>
        <p:spPr>
          <a:xfrm>
            <a:off x="2935403" y="1021362"/>
            <a:ext cx="3348066" cy="343995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/>
              <a:t>Sign up</a:t>
            </a:r>
            <a:r>
              <a:rPr lang="zh-CN" altLang="en-US" sz="2400" dirty="0"/>
              <a:t>页面：</a:t>
            </a:r>
            <a:endParaRPr lang="en-US" altLang="zh-C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1342A-4C92-5F3C-0AC1-D2526DF5E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521" y="1488493"/>
            <a:ext cx="7362057" cy="33762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F6E501-3666-C4D7-2A4F-4B762CD41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520" y="4864789"/>
            <a:ext cx="7412020" cy="17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38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0A5BFC-C134-C072-C14D-9E51A94C8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654" y="347472"/>
            <a:ext cx="10671048" cy="768096"/>
          </a:xfrm>
        </p:spPr>
        <p:txBody>
          <a:bodyPr/>
          <a:lstStyle/>
          <a:p>
            <a:r>
              <a:rPr lang="zh-CN" altLang="en-US" dirty="0"/>
              <a:t>页面设计</a:t>
            </a:r>
            <a:endParaRPr lang="en-US" dirty="0"/>
          </a:p>
        </p:txBody>
      </p:sp>
      <p:sp>
        <p:nvSpPr>
          <p:cNvPr id="175" name="Slide Number Placeholder 174">
            <a:extLst>
              <a:ext uri="{FF2B5EF4-FFF2-40B4-BE49-F238E27FC236}">
                <a16:creationId xmlns:a16="http://schemas.microsoft.com/office/drawing/2014/main" id="{1DECFA06-D307-B47D-DA95-31161374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Content Placeholder 11">
            <a:extLst>
              <a:ext uri="{FF2B5EF4-FFF2-40B4-BE49-F238E27FC236}">
                <a16:creationId xmlns:a16="http://schemas.microsoft.com/office/drawing/2014/main" id="{A3D0B19D-B787-5627-6ECE-5355DBD85E6B}"/>
              </a:ext>
            </a:extLst>
          </p:cNvPr>
          <p:cNvSpPr txBox="1">
            <a:spLocks/>
          </p:cNvSpPr>
          <p:nvPr/>
        </p:nvSpPr>
        <p:spPr>
          <a:xfrm>
            <a:off x="2935403" y="1021362"/>
            <a:ext cx="3348066" cy="343995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/>
              <a:t>Calendar</a:t>
            </a:r>
            <a:r>
              <a:rPr lang="zh-CN" altLang="en-US" sz="2400" dirty="0"/>
              <a:t>页面：</a:t>
            </a:r>
            <a:endParaRPr lang="en-US" altLang="zh-C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DE41ED-D2CF-6B41-BEB7-A5B614939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147" y="1606962"/>
            <a:ext cx="8544933" cy="40162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3CD525-55BC-3060-4910-E1E43E251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148" y="5623201"/>
            <a:ext cx="8544932" cy="105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33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0A5BFC-C134-C072-C14D-9E51A94C8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654" y="347472"/>
            <a:ext cx="10671048" cy="768096"/>
          </a:xfrm>
        </p:spPr>
        <p:txBody>
          <a:bodyPr/>
          <a:lstStyle/>
          <a:p>
            <a:r>
              <a:rPr lang="zh-CN" altLang="en-US" dirty="0"/>
              <a:t>页面设计</a:t>
            </a:r>
            <a:endParaRPr lang="en-US" dirty="0"/>
          </a:p>
        </p:txBody>
      </p:sp>
      <p:sp>
        <p:nvSpPr>
          <p:cNvPr id="175" name="Slide Number Placeholder 174">
            <a:extLst>
              <a:ext uri="{FF2B5EF4-FFF2-40B4-BE49-F238E27FC236}">
                <a16:creationId xmlns:a16="http://schemas.microsoft.com/office/drawing/2014/main" id="{1DECFA06-D307-B47D-DA95-31161374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Content Placeholder 11">
            <a:extLst>
              <a:ext uri="{FF2B5EF4-FFF2-40B4-BE49-F238E27FC236}">
                <a16:creationId xmlns:a16="http://schemas.microsoft.com/office/drawing/2014/main" id="{A3D0B19D-B787-5627-6ECE-5355DBD85E6B}"/>
              </a:ext>
            </a:extLst>
          </p:cNvPr>
          <p:cNvSpPr txBox="1">
            <a:spLocks/>
          </p:cNvSpPr>
          <p:nvPr/>
        </p:nvSpPr>
        <p:spPr>
          <a:xfrm>
            <a:off x="2935403" y="1021362"/>
            <a:ext cx="3348066" cy="343995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/>
              <a:t>Calendar</a:t>
            </a:r>
            <a:r>
              <a:rPr lang="zh-CN" altLang="en-US" sz="2400" dirty="0"/>
              <a:t>页面：</a:t>
            </a:r>
            <a:endParaRPr lang="en-US" altLang="zh-C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6B1FEB-2326-DE7E-A5CE-F14C0D04B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299" y="1462087"/>
            <a:ext cx="9767659" cy="449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526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0A5BFC-C134-C072-C14D-9E51A94C8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654" y="347472"/>
            <a:ext cx="10671048" cy="768096"/>
          </a:xfrm>
        </p:spPr>
        <p:txBody>
          <a:bodyPr/>
          <a:lstStyle/>
          <a:p>
            <a:r>
              <a:rPr lang="zh-CN" altLang="en-US" dirty="0"/>
              <a:t>页面设计</a:t>
            </a:r>
            <a:endParaRPr lang="en-US" dirty="0"/>
          </a:p>
        </p:txBody>
      </p:sp>
      <p:sp>
        <p:nvSpPr>
          <p:cNvPr id="175" name="Slide Number Placeholder 174">
            <a:extLst>
              <a:ext uri="{FF2B5EF4-FFF2-40B4-BE49-F238E27FC236}">
                <a16:creationId xmlns:a16="http://schemas.microsoft.com/office/drawing/2014/main" id="{1DECFA06-D307-B47D-DA95-31161374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Content Placeholder 11">
            <a:extLst>
              <a:ext uri="{FF2B5EF4-FFF2-40B4-BE49-F238E27FC236}">
                <a16:creationId xmlns:a16="http://schemas.microsoft.com/office/drawing/2014/main" id="{A3D0B19D-B787-5627-6ECE-5355DBD85E6B}"/>
              </a:ext>
            </a:extLst>
          </p:cNvPr>
          <p:cNvSpPr txBox="1">
            <a:spLocks/>
          </p:cNvSpPr>
          <p:nvPr/>
        </p:nvSpPr>
        <p:spPr>
          <a:xfrm>
            <a:off x="2935403" y="1021362"/>
            <a:ext cx="3348066" cy="343995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/>
              <a:t>Profile</a:t>
            </a:r>
            <a:r>
              <a:rPr lang="zh-CN" altLang="en-US" sz="2400" dirty="0"/>
              <a:t>页面：</a:t>
            </a:r>
            <a:endParaRPr lang="en-US" altLang="zh-C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C31596-6D58-0A0D-D096-56182FD64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440" y="1515427"/>
            <a:ext cx="7965440" cy="34422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34C214-B197-8FEF-FF33-8BF6A3BB4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440" y="4957688"/>
            <a:ext cx="7955026" cy="155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384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0A5BFC-C134-C072-C14D-9E51A94C8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654" y="347472"/>
            <a:ext cx="10671048" cy="768096"/>
          </a:xfrm>
        </p:spPr>
        <p:txBody>
          <a:bodyPr/>
          <a:lstStyle/>
          <a:p>
            <a:r>
              <a:rPr lang="zh-CN" altLang="en-US" dirty="0"/>
              <a:t>页面设计</a:t>
            </a:r>
            <a:endParaRPr lang="en-US" dirty="0"/>
          </a:p>
        </p:txBody>
      </p:sp>
      <p:sp>
        <p:nvSpPr>
          <p:cNvPr id="175" name="Slide Number Placeholder 174">
            <a:extLst>
              <a:ext uri="{FF2B5EF4-FFF2-40B4-BE49-F238E27FC236}">
                <a16:creationId xmlns:a16="http://schemas.microsoft.com/office/drawing/2014/main" id="{1DECFA06-D307-B47D-DA95-31161374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Content Placeholder 11">
            <a:extLst>
              <a:ext uri="{FF2B5EF4-FFF2-40B4-BE49-F238E27FC236}">
                <a16:creationId xmlns:a16="http://schemas.microsoft.com/office/drawing/2014/main" id="{A3D0B19D-B787-5627-6ECE-5355DBD85E6B}"/>
              </a:ext>
            </a:extLst>
          </p:cNvPr>
          <p:cNvSpPr txBox="1">
            <a:spLocks/>
          </p:cNvSpPr>
          <p:nvPr/>
        </p:nvSpPr>
        <p:spPr>
          <a:xfrm>
            <a:off x="2935403" y="1021362"/>
            <a:ext cx="3348066" cy="343995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400" dirty="0"/>
              <a:t>统计页面：</a:t>
            </a:r>
            <a:endParaRPr lang="en-US" altLang="zh-C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E14CF0-0CF0-4453-3DD9-FF51703B2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340" y="1460817"/>
            <a:ext cx="5930230" cy="25320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B507BE-9726-2691-7A2D-DD6FA5C8C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340" y="3992880"/>
            <a:ext cx="5930230" cy="249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28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</a:t>
            </a:r>
            <a:r>
              <a:rPr lang="en-US" altLang="zh-CN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ummary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Sabon Next LT" panose="02000500000000000000" pitchFamily="2" charset="0"/>
                <a:cs typeface="Sabon Next LT" panose="02000500000000000000" pitchFamily="2" charset="0"/>
              </a:rPr>
              <a:t>日程管理系统</a:t>
            </a:r>
            <a:endParaRPr lang="en-US" sz="2400" dirty="0">
              <a:solidFill>
                <a:schemeClr val="accent6"/>
              </a:solidFill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834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0A5BFC-C134-C072-C14D-9E51A94C8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685" y="210312"/>
            <a:ext cx="10671048" cy="768096"/>
          </a:xfrm>
        </p:spPr>
        <p:txBody>
          <a:bodyPr/>
          <a:lstStyle/>
          <a:p>
            <a:r>
              <a:rPr lang="en-US" dirty="0"/>
              <a:t>Progress SUMMARY </a:t>
            </a:r>
          </a:p>
        </p:txBody>
      </p:sp>
      <p:sp>
        <p:nvSpPr>
          <p:cNvPr id="175" name="Slide Number Placeholder 174">
            <a:extLst>
              <a:ext uri="{FF2B5EF4-FFF2-40B4-BE49-F238E27FC236}">
                <a16:creationId xmlns:a16="http://schemas.microsoft.com/office/drawing/2014/main" id="{1DECFA06-D307-B47D-DA95-31161374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42027341-30B3-44DB-373E-60B96EBF2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7968" y="2418332"/>
            <a:ext cx="1993392" cy="557784"/>
          </a:xfrm>
        </p:spPr>
        <p:txBody>
          <a:bodyPr/>
          <a:lstStyle/>
          <a:p>
            <a:pPr lvl="0"/>
            <a:r>
              <a:rPr lang="zh-CN" altLang="en-US" dirty="0"/>
              <a:t>完成</a:t>
            </a:r>
            <a:endParaRPr lang="en-US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49B99446-8DB8-EAE8-ADEB-8E02F160B1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003541" y="2418332"/>
            <a:ext cx="1993392" cy="557784"/>
          </a:xfrm>
        </p:spPr>
        <p:txBody>
          <a:bodyPr/>
          <a:lstStyle/>
          <a:p>
            <a:pPr lvl="0"/>
            <a:r>
              <a:rPr lang="zh-CN" altLang="en-US" dirty="0"/>
              <a:t>完成</a:t>
            </a:r>
            <a:endParaRPr lang="en-US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F1381C5-2C37-6542-2CC4-2EBF6B0C41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19114" y="2418332"/>
            <a:ext cx="1993392" cy="557784"/>
          </a:xfrm>
        </p:spPr>
        <p:txBody>
          <a:bodyPr/>
          <a:lstStyle/>
          <a:p>
            <a:pPr lvl="0"/>
            <a:r>
              <a:rPr lang="zh-CN" altLang="en-US" dirty="0"/>
              <a:t>完成</a:t>
            </a:r>
            <a:endParaRPr lang="en-US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9348E88D-CFB1-4BF1-41EC-723BBD602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34687" y="2418332"/>
            <a:ext cx="1993392" cy="557784"/>
          </a:xfrm>
        </p:spPr>
        <p:txBody>
          <a:bodyPr/>
          <a:lstStyle/>
          <a:p>
            <a:pPr lvl="0"/>
            <a:r>
              <a:rPr lang="zh-CN" altLang="en-US" dirty="0"/>
              <a:t>完成</a:t>
            </a:r>
            <a:endParaRPr lang="en-US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E1B218F5-E615-C534-C7FC-E557815965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650259" y="2418332"/>
            <a:ext cx="1993392" cy="557784"/>
          </a:xfrm>
        </p:spPr>
        <p:txBody>
          <a:bodyPr/>
          <a:lstStyle/>
          <a:p>
            <a:pPr lvl="0"/>
            <a:r>
              <a:rPr lang="zh-CN" altLang="en-US" dirty="0"/>
              <a:t>完成</a:t>
            </a:r>
            <a:endParaRPr lang="en-US" dirty="0"/>
          </a:p>
        </p:txBody>
      </p:sp>
      <p:sp>
        <p:nvSpPr>
          <p:cNvPr id="139" name="Rectangle 138" descr="Timeline marker">
            <a:extLst>
              <a:ext uri="{FF2B5EF4-FFF2-40B4-BE49-F238E27FC236}">
                <a16:creationId xmlns:a16="http://schemas.microsoft.com/office/drawing/2014/main" id="{632DC974-3AFC-3B05-984D-8920F2613BAB}"/>
              </a:ext>
            </a:extLst>
          </p:cNvPr>
          <p:cNvSpPr/>
          <p:nvPr/>
        </p:nvSpPr>
        <p:spPr>
          <a:xfrm rot="16200000">
            <a:off x="1772070" y="3457651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 descr="Timeline marker">
            <a:extLst>
              <a:ext uri="{FF2B5EF4-FFF2-40B4-BE49-F238E27FC236}">
                <a16:creationId xmlns:a16="http://schemas.microsoft.com/office/drawing/2014/main" id="{F2040969-B583-70C1-87C1-D19C7BB276E9}"/>
              </a:ext>
            </a:extLst>
          </p:cNvPr>
          <p:cNvSpPr/>
          <p:nvPr/>
        </p:nvSpPr>
        <p:spPr>
          <a:xfrm rot="16200000">
            <a:off x="3983780" y="3457651"/>
            <a:ext cx="81643" cy="261257"/>
          </a:xfrm>
          <a:prstGeom prst="rect">
            <a:avLst/>
          </a:prstGeom>
          <a:solidFill>
            <a:srgbClr val="F5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 descr="Timeline marker">
            <a:extLst>
              <a:ext uri="{FF2B5EF4-FFF2-40B4-BE49-F238E27FC236}">
                <a16:creationId xmlns:a16="http://schemas.microsoft.com/office/drawing/2014/main" id="{916357F2-DD2F-AE73-F0FE-19F36A996C0A}"/>
              </a:ext>
            </a:extLst>
          </p:cNvPr>
          <p:cNvSpPr/>
          <p:nvPr/>
        </p:nvSpPr>
        <p:spPr>
          <a:xfrm rot="16200000">
            <a:off x="6147646" y="3457651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 descr="Timeline marker">
            <a:extLst>
              <a:ext uri="{FF2B5EF4-FFF2-40B4-BE49-F238E27FC236}">
                <a16:creationId xmlns:a16="http://schemas.microsoft.com/office/drawing/2014/main" id="{061F8191-7958-A3B6-D754-56FAB2742504}"/>
              </a:ext>
            </a:extLst>
          </p:cNvPr>
          <p:cNvSpPr/>
          <p:nvPr/>
        </p:nvSpPr>
        <p:spPr>
          <a:xfrm rot="16200000">
            <a:off x="8367261" y="3457651"/>
            <a:ext cx="81643" cy="261257"/>
          </a:xfrm>
          <a:prstGeom prst="rect">
            <a:avLst/>
          </a:prstGeom>
          <a:solidFill>
            <a:srgbClr val="F5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 descr="Timeline marker">
            <a:extLst>
              <a:ext uri="{FF2B5EF4-FFF2-40B4-BE49-F238E27FC236}">
                <a16:creationId xmlns:a16="http://schemas.microsoft.com/office/drawing/2014/main" id="{FA6C0651-6CD9-1742-F030-13CC2F6DAC2F}"/>
              </a:ext>
            </a:extLst>
          </p:cNvPr>
          <p:cNvSpPr/>
          <p:nvPr/>
        </p:nvSpPr>
        <p:spPr>
          <a:xfrm rot="16200000">
            <a:off x="10578135" y="3457651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3BF8E55-B2B9-104D-F277-0890253473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5582" y="5039114"/>
            <a:ext cx="1993392" cy="795528"/>
          </a:xfrm>
        </p:spPr>
        <p:txBody>
          <a:bodyPr/>
          <a:lstStyle/>
          <a:p>
            <a:pPr lvl="0"/>
            <a:r>
              <a:rPr lang="zh-CN" altLang="en-US" dirty="0"/>
              <a:t>系统设计</a:t>
            </a:r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CE9DA14-62AB-A857-6387-1F5D330B3F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041410" y="5042174"/>
            <a:ext cx="1993392" cy="795528"/>
          </a:xfrm>
        </p:spPr>
        <p:txBody>
          <a:bodyPr/>
          <a:lstStyle/>
          <a:p>
            <a:pPr lvl="0"/>
            <a:r>
              <a:rPr lang="zh-CN" altLang="en-US" dirty="0"/>
              <a:t>数据库实现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10CB940-D45B-59F1-06E5-9CC94100EF0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87651" y="4944672"/>
            <a:ext cx="1993392" cy="795528"/>
          </a:xfrm>
        </p:spPr>
        <p:txBody>
          <a:bodyPr/>
          <a:lstStyle/>
          <a:p>
            <a:pPr lvl="0"/>
            <a:r>
              <a:rPr lang="zh-CN" altLang="en-US" dirty="0"/>
              <a:t>程序实现</a:t>
            </a:r>
            <a:endParaRPr lang="en-US" altLang="zh-CN" dirty="0"/>
          </a:p>
          <a:p>
            <a:pPr lvl="0"/>
            <a:r>
              <a:rPr lang="en-US" dirty="0"/>
              <a:t>&amp;</a:t>
            </a:r>
          </a:p>
          <a:p>
            <a:pPr lvl="0"/>
            <a:r>
              <a:rPr lang="zh-CN" altLang="en-US" dirty="0"/>
              <a:t>页面设计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0DA38E3-68A2-4FF9-022B-BA0DF832B1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43479" y="4945352"/>
            <a:ext cx="1993392" cy="795528"/>
          </a:xfrm>
        </p:spPr>
        <p:txBody>
          <a:bodyPr/>
          <a:lstStyle/>
          <a:p>
            <a:pPr lvl="0"/>
            <a:r>
              <a:rPr lang="zh-CN" altLang="en-US" dirty="0"/>
              <a:t>实现前端部分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72BD1AE-7290-BA6E-18FB-8181C0D13E7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22260" y="4945352"/>
            <a:ext cx="1993392" cy="795528"/>
          </a:xfrm>
        </p:spPr>
        <p:txBody>
          <a:bodyPr/>
          <a:lstStyle/>
          <a:p>
            <a:pPr lvl="0"/>
            <a:r>
              <a:rPr lang="en-US" altLang="zh-CN" dirty="0"/>
              <a:t>DEBUG</a:t>
            </a:r>
          </a:p>
          <a:p>
            <a:pPr lvl="0"/>
            <a:r>
              <a:rPr lang="en-US" altLang="zh-CN" dirty="0"/>
              <a:t>&amp;</a:t>
            </a:r>
          </a:p>
          <a:p>
            <a:pPr lvl="0"/>
            <a:r>
              <a:rPr lang="zh-CN" altLang="en-US" dirty="0"/>
              <a:t>用户</a:t>
            </a:r>
            <a:r>
              <a:rPr lang="zh-TW" altLang="en-US" dirty="0"/>
              <a:t>体验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7F8718-FED4-20D8-DEF5-9A31F120F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385" y="3262769"/>
            <a:ext cx="1263441" cy="1263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17BB51C-D9CF-B65C-7715-8D777AE92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770" y="3291300"/>
            <a:ext cx="1671154" cy="123491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DED8A34-6813-A0C1-36DA-60284A008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045" y="3095607"/>
            <a:ext cx="1125085" cy="1508636"/>
          </a:xfrm>
          <a:prstGeom prst="rect">
            <a:avLst/>
          </a:prstGeom>
        </p:spPr>
      </p:pic>
      <p:pic>
        <p:nvPicPr>
          <p:cNvPr id="2050" name="Picture 2" descr="Life mrw goals GIF - Find on GIFER">
            <a:extLst>
              <a:ext uri="{FF2B5EF4-FFF2-40B4-BE49-F238E27FC236}">
                <a16:creationId xmlns:a16="http://schemas.microsoft.com/office/drawing/2014/main" id="{B04990AB-F2FC-705C-5EB9-8C4088C4A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1669" y="3295457"/>
            <a:ext cx="2381251" cy="133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993810-E861-D85D-7DD5-649D1D065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2457" y="3104489"/>
            <a:ext cx="1671154" cy="167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87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 </a:t>
            </a:r>
            <a:r>
              <a:rPr lang="en-US" dirty="0"/>
              <a:t>Tour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zh-CN" altLang="en-US" sz="2400" dirty="0">
                <a:solidFill>
                  <a:schemeClr val="accent6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系统展示</a:t>
            </a:r>
            <a:endParaRPr lang="en-US" sz="2400" dirty="0">
              <a:solidFill>
                <a:schemeClr val="accent6"/>
              </a:solidFill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209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F79083-F16B-E38F-893C-2779B3FE5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3561961"/>
            <a:ext cx="4286250" cy="2857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ED296-4934-43C2-97EB-AB2C16BF6740}"/>
              </a:ext>
            </a:extLst>
          </p:cNvPr>
          <p:cNvSpPr txBox="1"/>
          <p:nvPr/>
        </p:nvSpPr>
        <p:spPr>
          <a:xfrm>
            <a:off x="9166860" y="4052888"/>
            <a:ext cx="1973580" cy="147732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“</a:t>
            </a:r>
            <a:r>
              <a:rPr lang="en-US" altLang="zh-CN" dirty="0"/>
              <a:t>Good software, </a:t>
            </a:r>
          </a:p>
          <a:p>
            <a:r>
              <a:rPr lang="en-US" altLang="zh-CN" dirty="0"/>
              <a:t>like wine, </a:t>
            </a:r>
          </a:p>
          <a:p>
            <a:r>
              <a:rPr lang="en-US" altLang="zh-CN" dirty="0"/>
              <a:t>takes time.</a:t>
            </a:r>
            <a:r>
              <a:rPr lang="zh-CN" altLang="en-US" dirty="0"/>
              <a:t>”</a:t>
            </a:r>
            <a:endParaRPr lang="en-US" altLang="zh-CN" dirty="0"/>
          </a:p>
          <a:p>
            <a:endParaRPr lang="en-US" altLang="zh-CN" dirty="0"/>
          </a:p>
          <a:p>
            <a:r>
              <a:rPr lang="en-US" dirty="0"/>
              <a:t>	- J</a:t>
            </a:r>
            <a:r>
              <a:rPr lang="en-US" altLang="zh-CN" dirty="0"/>
              <a:t>oel </a:t>
            </a:r>
            <a:r>
              <a:rPr lang="en-US" altLang="zh-CN" dirty="0" err="1"/>
              <a:t>Spolsky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AGENDA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Introduction​</a:t>
            </a:r>
          </a:p>
          <a:p>
            <a:r>
              <a:rPr lang="en-US" dirty="0"/>
              <a:t>Objective</a:t>
            </a:r>
          </a:p>
          <a:p>
            <a:r>
              <a:rPr lang="en-US" dirty="0"/>
              <a:t>Final Design</a:t>
            </a:r>
          </a:p>
          <a:p>
            <a:r>
              <a:rPr lang="en-US" dirty="0"/>
              <a:t>​Tour​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D2378-9B52-5609-7F1E-261559F24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19" y="4246920"/>
            <a:ext cx="2611080" cy="2611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3C9A8A-C2D5-D066-F497-1D0613055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781" y="3050712"/>
            <a:ext cx="1972510" cy="312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AutoShape 2" descr="Let Me Tell You Something GIF - Let Me Tell You Something Tell Tell Me  Something - Discover &amp; Share GIFs">
            <a:extLst>
              <a:ext uri="{FF2B5EF4-FFF2-40B4-BE49-F238E27FC236}">
                <a16:creationId xmlns:a16="http://schemas.microsoft.com/office/drawing/2014/main" id="{5E28E9B9-9901-D40B-B94E-6BAE018CB2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2CA9EC-AC29-FED8-F39A-48CD3DE08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262" y="4726475"/>
            <a:ext cx="3781738" cy="213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Objective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Sabon Next LT" panose="02000500000000000000" pitchFamily="2" charset="0"/>
                <a:cs typeface="Sabon Next LT" panose="02000500000000000000" pitchFamily="2" charset="0"/>
              </a:rPr>
              <a:t>日程管理系统</a:t>
            </a:r>
            <a:endParaRPr lang="en-US" sz="2400" dirty="0">
              <a:solidFill>
                <a:schemeClr val="accent6"/>
              </a:solidFill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09B0-6209-D3D0-9D5E-308B9F6E7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altLang="zh-CN" dirty="0"/>
              <a:t>hat we accomplish</a:t>
            </a:r>
            <a:br>
              <a:rPr lang="en-US" dirty="0"/>
            </a:b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058AE03-D409-0714-CCED-4548A9C9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E3C1BFF-2275-1E7D-0604-E6F5CFEC0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80153"/>
            <a:ext cx="7760208" cy="3684588"/>
          </a:xfrm>
        </p:spPr>
        <p:txBody>
          <a:bodyPr/>
          <a:lstStyle/>
          <a:p>
            <a:r>
              <a:rPr lang="zh-CN" altLang="en-US" sz="2400" dirty="0"/>
              <a:t>基本功能 （包括：新加日程，编辑，删除，统计）</a:t>
            </a:r>
            <a:endParaRPr lang="en-US" altLang="zh-CN" sz="2400" dirty="0"/>
          </a:p>
          <a:p>
            <a:r>
              <a:rPr lang="zh-CN" altLang="en-US" sz="2400" dirty="0"/>
              <a:t>用户管理</a:t>
            </a:r>
            <a:endParaRPr lang="en-US" altLang="zh-CN" sz="2400" dirty="0"/>
          </a:p>
          <a:p>
            <a:r>
              <a:rPr lang="zh-CN" altLang="en-US" sz="2400" dirty="0"/>
              <a:t>数据库设计</a:t>
            </a:r>
            <a:endParaRPr lang="en-US" altLang="zh-CN" sz="2400" dirty="0"/>
          </a:p>
          <a:p>
            <a:r>
              <a:rPr lang="zh-CN" altLang="en-US" sz="2400" dirty="0"/>
              <a:t>页面设计</a:t>
            </a:r>
            <a:endParaRPr lang="en-US" altLang="zh-CN" sz="2400" dirty="0"/>
          </a:p>
          <a:p>
            <a:r>
              <a:rPr lang="zh-CN" altLang="en-US" sz="2400" dirty="0"/>
              <a:t>用户体验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70280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altLang="zh-CN" dirty="0"/>
              <a:t>inal design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Sabon Next LT" panose="02000500000000000000" pitchFamily="2" charset="0"/>
                <a:cs typeface="Sabon Next LT" panose="02000500000000000000" pitchFamily="2" charset="0"/>
              </a:rPr>
              <a:t>日程管理系统</a:t>
            </a:r>
            <a:endParaRPr lang="en-US" sz="2400" dirty="0">
              <a:solidFill>
                <a:schemeClr val="accent6"/>
              </a:solidFill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84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09B0-6209-D3D0-9D5E-308B9F6E7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8246" y="210312"/>
            <a:ext cx="8165592" cy="768096"/>
          </a:xfrm>
        </p:spPr>
        <p:txBody>
          <a:bodyPr/>
          <a:lstStyle/>
          <a:p>
            <a:r>
              <a:rPr lang="zh-CN" altLang="en-US" dirty="0"/>
              <a:t>数据结构设计</a:t>
            </a:r>
            <a:br>
              <a:rPr lang="en-US" dirty="0"/>
            </a:b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058AE03-D409-0714-CCED-4548A9C9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23576C-41C4-3D7B-6F33-E0DB282A4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246" y="1443179"/>
            <a:ext cx="4428435" cy="30305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08A57D-D6FA-AEF6-1ECB-9BD9867BA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6681" y="1443179"/>
            <a:ext cx="4137125" cy="1427857"/>
          </a:xfrm>
          <a:prstGeom prst="rect">
            <a:avLst/>
          </a:prstGeom>
        </p:spPr>
      </p:pic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21F2E573-12A7-10E0-A13D-EA9DC31722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8246" y="1099184"/>
            <a:ext cx="3348066" cy="34399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dirty="0"/>
              <a:t>User</a:t>
            </a:r>
            <a:r>
              <a:rPr lang="zh-CN" altLang="en-US" sz="2400" dirty="0"/>
              <a:t> </a:t>
            </a:r>
            <a:r>
              <a:rPr lang="en-US" altLang="zh-CN" sz="2400" dirty="0"/>
              <a:t>Table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EA3E7C7-2F67-DD5B-17E7-3FE06F624D7A}"/>
              </a:ext>
            </a:extLst>
          </p:cNvPr>
          <p:cNvSpPr txBox="1">
            <a:spLocks/>
          </p:cNvSpPr>
          <p:nvPr/>
        </p:nvSpPr>
        <p:spPr>
          <a:xfrm>
            <a:off x="7976681" y="1053298"/>
            <a:ext cx="3348066" cy="343995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/>
              <a:t>Profile</a:t>
            </a:r>
            <a:r>
              <a:rPr lang="zh-CN" altLang="en-US" sz="2400" dirty="0"/>
              <a:t> </a:t>
            </a:r>
            <a:r>
              <a:rPr lang="en-US" altLang="zh-CN" sz="2400" dirty="0"/>
              <a:t>Table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531196-8734-F29F-0F65-9C16AFB4A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246" y="4817718"/>
            <a:ext cx="4384311" cy="1770434"/>
          </a:xfrm>
          <a:prstGeom prst="rect">
            <a:avLst/>
          </a:prstGeom>
        </p:spPr>
      </p:pic>
      <p:sp>
        <p:nvSpPr>
          <p:cNvPr id="15" name="Content Placeholder 11">
            <a:extLst>
              <a:ext uri="{FF2B5EF4-FFF2-40B4-BE49-F238E27FC236}">
                <a16:creationId xmlns:a16="http://schemas.microsoft.com/office/drawing/2014/main" id="{EA24E2C8-3EEE-BCE2-ED87-E17092CE6C07}"/>
              </a:ext>
            </a:extLst>
          </p:cNvPr>
          <p:cNvSpPr txBox="1">
            <a:spLocks/>
          </p:cNvSpPr>
          <p:nvPr/>
        </p:nvSpPr>
        <p:spPr>
          <a:xfrm>
            <a:off x="3548246" y="4473723"/>
            <a:ext cx="3348066" cy="343995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/>
              <a:t>Event Table</a:t>
            </a:r>
          </a:p>
        </p:txBody>
      </p:sp>
    </p:spTree>
    <p:extLst>
      <p:ext uri="{BB962C8B-B14F-4D97-AF65-F5344CB8AC3E}">
        <p14:creationId xmlns:p14="http://schemas.microsoft.com/office/powerpoint/2010/main" val="3896673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0A5BFC-C134-C072-C14D-9E51A94C8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654" y="347472"/>
            <a:ext cx="10671048" cy="768096"/>
          </a:xfrm>
        </p:spPr>
        <p:txBody>
          <a:bodyPr/>
          <a:lstStyle/>
          <a:p>
            <a:r>
              <a:rPr lang="zh-CN" altLang="en-US" dirty="0"/>
              <a:t>页面设计</a:t>
            </a:r>
            <a:endParaRPr lang="en-US" dirty="0"/>
          </a:p>
        </p:txBody>
      </p:sp>
      <p:sp>
        <p:nvSpPr>
          <p:cNvPr id="175" name="Slide Number Placeholder 174">
            <a:extLst>
              <a:ext uri="{FF2B5EF4-FFF2-40B4-BE49-F238E27FC236}">
                <a16:creationId xmlns:a16="http://schemas.microsoft.com/office/drawing/2014/main" id="{1DECFA06-D307-B47D-DA95-31161374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Content Placeholder 11">
            <a:extLst>
              <a:ext uri="{FF2B5EF4-FFF2-40B4-BE49-F238E27FC236}">
                <a16:creationId xmlns:a16="http://schemas.microsoft.com/office/drawing/2014/main" id="{A3D0B19D-B787-5627-6ECE-5355DBD85E6B}"/>
              </a:ext>
            </a:extLst>
          </p:cNvPr>
          <p:cNvSpPr txBox="1">
            <a:spLocks/>
          </p:cNvSpPr>
          <p:nvPr/>
        </p:nvSpPr>
        <p:spPr>
          <a:xfrm>
            <a:off x="2935403" y="1021362"/>
            <a:ext cx="3348066" cy="343995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400" dirty="0"/>
              <a:t>首页：</a:t>
            </a:r>
            <a:endParaRPr lang="en-US" altLang="zh-C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78CA57-6EB8-CE75-31E7-BF3F18479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491" y="1524807"/>
            <a:ext cx="7177986" cy="33619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CAEC91-B6F1-F0D7-8BEE-A16986D94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491" y="4511766"/>
            <a:ext cx="7177986" cy="211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77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0A5BFC-C134-C072-C14D-9E51A94C8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654" y="347472"/>
            <a:ext cx="10671048" cy="768096"/>
          </a:xfrm>
        </p:spPr>
        <p:txBody>
          <a:bodyPr/>
          <a:lstStyle/>
          <a:p>
            <a:r>
              <a:rPr lang="zh-CN" altLang="en-US" dirty="0"/>
              <a:t>页面设计</a:t>
            </a:r>
            <a:endParaRPr lang="en-US" dirty="0"/>
          </a:p>
        </p:txBody>
      </p:sp>
      <p:sp>
        <p:nvSpPr>
          <p:cNvPr id="175" name="Slide Number Placeholder 174">
            <a:extLst>
              <a:ext uri="{FF2B5EF4-FFF2-40B4-BE49-F238E27FC236}">
                <a16:creationId xmlns:a16="http://schemas.microsoft.com/office/drawing/2014/main" id="{1DECFA06-D307-B47D-DA95-31161374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Content Placeholder 11">
            <a:extLst>
              <a:ext uri="{FF2B5EF4-FFF2-40B4-BE49-F238E27FC236}">
                <a16:creationId xmlns:a16="http://schemas.microsoft.com/office/drawing/2014/main" id="{A3D0B19D-B787-5627-6ECE-5355DBD85E6B}"/>
              </a:ext>
            </a:extLst>
          </p:cNvPr>
          <p:cNvSpPr txBox="1">
            <a:spLocks/>
          </p:cNvSpPr>
          <p:nvPr/>
        </p:nvSpPr>
        <p:spPr>
          <a:xfrm>
            <a:off x="2935403" y="1021362"/>
            <a:ext cx="3348066" cy="343995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/>
              <a:t>About </a:t>
            </a:r>
            <a:r>
              <a:rPr lang="zh-CN" altLang="en-US" sz="2400" dirty="0"/>
              <a:t>页面：</a:t>
            </a:r>
            <a:endParaRPr lang="en-US" altLang="zh-C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79DE44-FBFE-1F10-8BE3-D5282F3D4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263" y="1481904"/>
            <a:ext cx="5875857" cy="27271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EAADBE-04DB-3934-5C2C-884E88831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405" y="4076048"/>
            <a:ext cx="5877715" cy="227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68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{5BBCA009-FFE0-4B96-97CB-BE5192E6E0F6}tf78438558_win32</Template>
  <TotalTime>1412</TotalTime>
  <Words>163</Words>
  <Application>Microsoft Office PowerPoint</Application>
  <PresentationFormat>Widescreen</PresentationFormat>
  <Paragraphs>76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Arial Black</vt:lpstr>
      <vt:lpstr>Sabon Next LT</vt:lpstr>
      <vt:lpstr>Office Theme</vt:lpstr>
      <vt:lpstr>Beta版 --日程管理系统--</vt:lpstr>
      <vt:lpstr>AGENDA</vt:lpstr>
      <vt:lpstr>Introduction</vt:lpstr>
      <vt:lpstr>Objective</vt:lpstr>
      <vt:lpstr>What we accomplish </vt:lpstr>
      <vt:lpstr>Final design</vt:lpstr>
      <vt:lpstr>数据结构设计 </vt:lpstr>
      <vt:lpstr>页面设计</vt:lpstr>
      <vt:lpstr>页面设计</vt:lpstr>
      <vt:lpstr>页面设计</vt:lpstr>
      <vt:lpstr>页面设计</vt:lpstr>
      <vt:lpstr>页面设计</vt:lpstr>
      <vt:lpstr>页面设计</vt:lpstr>
      <vt:lpstr>页面设计</vt:lpstr>
      <vt:lpstr>页面设计</vt:lpstr>
      <vt:lpstr>Summary</vt:lpstr>
      <vt:lpstr>Progress SUMMARY </vt:lpstr>
      <vt:lpstr>Project Tour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概要设计 --日程管理系统--</dc:title>
  <dc:subject/>
  <dc:creator>Gian Chen</dc:creator>
  <cp:lastModifiedBy>Gian Calya Sutandi</cp:lastModifiedBy>
  <cp:revision>7</cp:revision>
  <dcterms:created xsi:type="dcterms:W3CDTF">2023-04-13T02:09:41Z</dcterms:created>
  <dcterms:modified xsi:type="dcterms:W3CDTF">2023-06-24T11:44:46Z</dcterms:modified>
</cp:coreProperties>
</file>